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udson" userId="be84d4a7-a9ab-4310-a36c-50730efb3a16" providerId="ADAL" clId="{EA61ADBF-7620-41B8-A877-09A0C4F5E2D2}"/>
    <pc:docChg chg="undo custSel addSld modSld">
      <pc:chgData name="Stephanie Hudson" userId="be84d4a7-a9ab-4310-a36c-50730efb3a16" providerId="ADAL" clId="{EA61ADBF-7620-41B8-A877-09A0C4F5E2D2}" dt="2023-02-05T18:50:31.372" v="556" actId="20577"/>
      <pc:docMkLst>
        <pc:docMk/>
      </pc:docMkLst>
      <pc:sldChg chg="delSp mod">
        <pc:chgData name="Stephanie Hudson" userId="be84d4a7-a9ab-4310-a36c-50730efb3a16" providerId="ADAL" clId="{EA61ADBF-7620-41B8-A877-09A0C4F5E2D2}" dt="2023-02-05T18:48:43.869" v="518" actId="478"/>
        <pc:sldMkLst>
          <pc:docMk/>
          <pc:sldMk cId="3677658502" sldId="257"/>
        </pc:sldMkLst>
        <pc:graphicFrameChg chg="del">
          <ac:chgData name="Stephanie Hudson" userId="be84d4a7-a9ab-4310-a36c-50730efb3a16" providerId="ADAL" clId="{EA61ADBF-7620-41B8-A877-09A0C4F5E2D2}" dt="2023-02-05T18:48:43.869" v="518" actId="478"/>
          <ac:graphicFrameMkLst>
            <pc:docMk/>
            <pc:sldMk cId="3677658502" sldId="257"/>
            <ac:graphicFrameMk id="19" creationId="{9005CEC1-1694-438B-92D3-D41143F3EAC3}"/>
          </ac:graphicFrameMkLst>
        </pc:graphicFrameChg>
      </pc:sldChg>
      <pc:sldChg chg="addSp modSp mod">
        <pc:chgData name="Stephanie Hudson" userId="be84d4a7-a9ab-4310-a36c-50730efb3a16" providerId="ADAL" clId="{EA61ADBF-7620-41B8-A877-09A0C4F5E2D2}" dt="2023-02-05T18:47:53.470" v="496" actId="20577"/>
        <pc:sldMkLst>
          <pc:docMk/>
          <pc:sldMk cId="3898550002" sldId="258"/>
        </pc:sldMkLst>
        <pc:spChg chg="add mod">
          <ac:chgData name="Stephanie Hudson" userId="be84d4a7-a9ab-4310-a36c-50730efb3a16" providerId="ADAL" clId="{EA61ADBF-7620-41B8-A877-09A0C4F5E2D2}" dt="2023-02-05T18:47:21.985" v="440" actId="20577"/>
          <ac:spMkLst>
            <pc:docMk/>
            <pc:sldMk cId="3898550002" sldId="258"/>
            <ac:spMk id="15" creationId="{9BB0A2A9-CA36-424D-87A9-07E97378EDB4}"/>
          </ac:spMkLst>
        </pc:spChg>
        <pc:spChg chg="add mod">
          <ac:chgData name="Stephanie Hudson" userId="be84d4a7-a9ab-4310-a36c-50730efb3a16" providerId="ADAL" clId="{EA61ADBF-7620-41B8-A877-09A0C4F5E2D2}" dt="2023-02-05T18:47:40.719" v="475" actId="20577"/>
          <ac:spMkLst>
            <pc:docMk/>
            <pc:sldMk cId="3898550002" sldId="258"/>
            <ac:spMk id="16" creationId="{8BD25703-7FEA-4D57-84E5-E2D1722B4DC6}"/>
          </ac:spMkLst>
        </pc:spChg>
        <pc:spChg chg="add mod">
          <ac:chgData name="Stephanie Hudson" userId="be84d4a7-a9ab-4310-a36c-50730efb3a16" providerId="ADAL" clId="{EA61ADBF-7620-41B8-A877-09A0C4F5E2D2}" dt="2023-02-05T18:47:53.470" v="496" actId="20577"/>
          <ac:spMkLst>
            <pc:docMk/>
            <pc:sldMk cId="3898550002" sldId="258"/>
            <ac:spMk id="17" creationId="{6AF46555-CFE8-4205-BAF6-D73A765D6E0C}"/>
          </ac:spMkLst>
        </pc:spChg>
      </pc:sldChg>
      <pc:sldChg chg="modSp mod">
        <pc:chgData name="Stephanie Hudson" userId="be84d4a7-a9ab-4310-a36c-50730efb3a16" providerId="ADAL" clId="{EA61ADBF-7620-41B8-A877-09A0C4F5E2D2}" dt="2023-02-05T18:48:32.059" v="517" actId="20577"/>
        <pc:sldMkLst>
          <pc:docMk/>
          <pc:sldMk cId="1570796985" sldId="259"/>
        </pc:sldMkLst>
        <pc:spChg chg="mod">
          <ac:chgData name="Stephanie Hudson" userId="be84d4a7-a9ab-4310-a36c-50730efb3a16" providerId="ADAL" clId="{EA61ADBF-7620-41B8-A877-09A0C4F5E2D2}" dt="2023-02-05T18:48:32.059" v="517" actId="20577"/>
          <ac:spMkLst>
            <pc:docMk/>
            <pc:sldMk cId="1570796985" sldId="259"/>
            <ac:spMk id="2" creationId="{2131E6A7-D2DC-4320-95AD-D9BBB97E169D}"/>
          </ac:spMkLst>
        </pc:spChg>
      </pc:sldChg>
      <pc:sldChg chg="addSp modSp mod">
        <pc:chgData name="Stephanie Hudson" userId="be84d4a7-a9ab-4310-a36c-50730efb3a16" providerId="ADAL" clId="{EA61ADBF-7620-41B8-A877-09A0C4F5E2D2}" dt="2023-02-05T18:39:52.852" v="123" actId="20577"/>
        <pc:sldMkLst>
          <pc:docMk/>
          <pc:sldMk cId="4248532180" sldId="261"/>
        </pc:sldMkLst>
        <pc:spChg chg="add mod">
          <ac:chgData name="Stephanie Hudson" userId="be84d4a7-a9ab-4310-a36c-50730efb3a16" providerId="ADAL" clId="{EA61ADBF-7620-41B8-A877-09A0C4F5E2D2}" dt="2023-02-05T18:38:57.667" v="43" actId="14100"/>
          <ac:spMkLst>
            <pc:docMk/>
            <pc:sldMk cId="4248532180" sldId="261"/>
            <ac:spMk id="18" creationId="{5CA4272E-ECEC-478A-81D0-BA0CE67A677E}"/>
          </ac:spMkLst>
        </pc:spChg>
        <pc:spChg chg="add mod">
          <ac:chgData name="Stephanie Hudson" userId="be84d4a7-a9ab-4310-a36c-50730efb3a16" providerId="ADAL" clId="{EA61ADBF-7620-41B8-A877-09A0C4F5E2D2}" dt="2023-02-05T18:39:52.852" v="123" actId="20577"/>
          <ac:spMkLst>
            <pc:docMk/>
            <pc:sldMk cId="4248532180" sldId="261"/>
            <ac:spMk id="19" creationId="{27975368-AF98-42EE-A3ED-7D5648199EA6}"/>
          </ac:spMkLst>
        </pc:spChg>
      </pc:sldChg>
      <pc:sldChg chg="addSp modSp new mod">
        <pc:chgData name="Stephanie Hudson" userId="be84d4a7-a9ab-4310-a36c-50730efb3a16" providerId="ADAL" clId="{EA61ADBF-7620-41B8-A877-09A0C4F5E2D2}" dt="2023-02-05T18:47:00.274" v="408" actId="20577"/>
        <pc:sldMkLst>
          <pc:docMk/>
          <pc:sldMk cId="3685631869" sldId="262"/>
        </pc:sldMkLst>
        <pc:spChg chg="add mod">
          <ac:chgData name="Stephanie Hudson" userId="be84d4a7-a9ab-4310-a36c-50730efb3a16" providerId="ADAL" clId="{EA61ADBF-7620-41B8-A877-09A0C4F5E2D2}" dt="2023-02-05T12:37:05.395" v="19" actId="255"/>
          <ac:spMkLst>
            <pc:docMk/>
            <pc:sldMk cId="3685631869" sldId="262"/>
            <ac:spMk id="3" creationId="{D7F32422-31F1-4251-BF22-74414BDEB703}"/>
          </ac:spMkLst>
        </pc:spChg>
        <pc:spChg chg="add mod">
          <ac:chgData name="Stephanie Hudson" userId="be84d4a7-a9ab-4310-a36c-50730efb3a16" providerId="ADAL" clId="{EA61ADBF-7620-41B8-A877-09A0C4F5E2D2}" dt="2023-02-05T18:46:41.896" v="382" actId="20577"/>
          <ac:spMkLst>
            <pc:docMk/>
            <pc:sldMk cId="3685631869" sldId="262"/>
            <ac:spMk id="7" creationId="{B6EB05B5-EB75-4D70-916F-F3A9E03FE65A}"/>
          </ac:spMkLst>
        </pc:spChg>
        <pc:spChg chg="add mod">
          <ac:chgData name="Stephanie Hudson" userId="be84d4a7-a9ab-4310-a36c-50730efb3a16" providerId="ADAL" clId="{EA61ADBF-7620-41B8-A877-09A0C4F5E2D2}" dt="2023-02-05T18:46:50.626" v="395" actId="20577"/>
          <ac:spMkLst>
            <pc:docMk/>
            <pc:sldMk cId="3685631869" sldId="262"/>
            <ac:spMk id="8" creationId="{0C5D178E-B3DD-465F-9990-FF9D62E90301}"/>
          </ac:spMkLst>
        </pc:spChg>
        <pc:spChg chg="add mod">
          <ac:chgData name="Stephanie Hudson" userId="be84d4a7-a9ab-4310-a36c-50730efb3a16" providerId="ADAL" clId="{EA61ADBF-7620-41B8-A877-09A0C4F5E2D2}" dt="2023-02-05T18:47:00.274" v="408" actId="20577"/>
          <ac:spMkLst>
            <pc:docMk/>
            <pc:sldMk cId="3685631869" sldId="262"/>
            <ac:spMk id="9" creationId="{C2BBF013-B71C-404F-88E6-009B35C2307C}"/>
          </ac:spMkLst>
        </pc:spChg>
        <pc:picChg chg="add mod">
          <ac:chgData name="Stephanie Hudson" userId="be84d4a7-a9ab-4310-a36c-50730efb3a16" providerId="ADAL" clId="{EA61ADBF-7620-41B8-A877-09A0C4F5E2D2}" dt="2023-02-05T12:37:07.932" v="20" actId="1076"/>
          <ac:picMkLst>
            <pc:docMk/>
            <pc:sldMk cId="3685631869" sldId="262"/>
            <ac:picMk id="2" creationId="{F34092B3-FC57-4A7B-8704-B7EED5E1D966}"/>
          </ac:picMkLst>
        </pc:picChg>
        <pc:picChg chg="add mod">
          <ac:chgData name="Stephanie Hudson" userId="be84d4a7-a9ab-4310-a36c-50730efb3a16" providerId="ADAL" clId="{EA61ADBF-7620-41B8-A877-09A0C4F5E2D2}" dt="2023-02-05T18:37:25.813" v="23" actId="1076"/>
          <ac:picMkLst>
            <pc:docMk/>
            <pc:sldMk cId="3685631869" sldId="262"/>
            <ac:picMk id="4" creationId="{03A3AADE-171F-403B-ABC8-B9A89DEE7AA1}"/>
          </ac:picMkLst>
        </pc:picChg>
        <pc:picChg chg="add mod">
          <ac:chgData name="Stephanie Hudson" userId="be84d4a7-a9ab-4310-a36c-50730efb3a16" providerId="ADAL" clId="{EA61ADBF-7620-41B8-A877-09A0C4F5E2D2}" dt="2023-02-05T18:37:57.210" v="26" actId="1076"/>
          <ac:picMkLst>
            <pc:docMk/>
            <pc:sldMk cId="3685631869" sldId="262"/>
            <ac:picMk id="5" creationId="{3AB8D4F9-1D1F-44EE-9B82-A940FD3FC0CC}"/>
          </ac:picMkLst>
        </pc:picChg>
        <pc:picChg chg="add mod">
          <ac:chgData name="Stephanie Hudson" userId="be84d4a7-a9ab-4310-a36c-50730efb3a16" providerId="ADAL" clId="{EA61ADBF-7620-41B8-A877-09A0C4F5E2D2}" dt="2023-02-05T18:38:42.272" v="28" actId="1076"/>
          <ac:picMkLst>
            <pc:docMk/>
            <pc:sldMk cId="3685631869" sldId="262"/>
            <ac:picMk id="6" creationId="{EE52E99D-A9F4-4C0B-AEAC-210475F9362F}"/>
          </ac:picMkLst>
        </pc:picChg>
      </pc:sldChg>
      <pc:sldChg chg="addSp delSp modSp new mod">
        <pc:chgData name="Stephanie Hudson" userId="be84d4a7-a9ab-4310-a36c-50730efb3a16" providerId="ADAL" clId="{EA61ADBF-7620-41B8-A877-09A0C4F5E2D2}" dt="2023-02-05T18:45:23.102" v="368"/>
        <pc:sldMkLst>
          <pc:docMk/>
          <pc:sldMk cId="146310209" sldId="263"/>
        </pc:sldMkLst>
        <pc:spChg chg="add mod">
          <ac:chgData name="Stephanie Hudson" userId="be84d4a7-a9ab-4310-a36c-50730efb3a16" providerId="ADAL" clId="{EA61ADBF-7620-41B8-A877-09A0C4F5E2D2}" dt="2023-02-05T18:44:55.495" v="358" actId="255"/>
          <ac:spMkLst>
            <pc:docMk/>
            <pc:sldMk cId="146310209" sldId="263"/>
            <ac:spMk id="2" creationId="{07E294D3-2627-416F-906E-17BD646BFD8F}"/>
          </ac:spMkLst>
        </pc:spChg>
        <pc:spChg chg="add del mod">
          <ac:chgData name="Stephanie Hudson" userId="be84d4a7-a9ab-4310-a36c-50730efb3a16" providerId="ADAL" clId="{EA61ADBF-7620-41B8-A877-09A0C4F5E2D2}" dt="2023-02-05T18:41:20.598" v="146" actId="11529"/>
          <ac:spMkLst>
            <pc:docMk/>
            <pc:sldMk cId="146310209" sldId="263"/>
            <ac:spMk id="3" creationId="{20ACDE66-6814-4137-BD84-FBB14DB9C8C4}"/>
          </ac:spMkLst>
        </pc:spChg>
        <pc:spChg chg="add mod">
          <ac:chgData name="Stephanie Hudson" userId="be84d4a7-a9ab-4310-a36c-50730efb3a16" providerId="ADAL" clId="{EA61ADBF-7620-41B8-A877-09A0C4F5E2D2}" dt="2023-02-05T18:41:46.738" v="159" actId="20577"/>
          <ac:spMkLst>
            <pc:docMk/>
            <pc:sldMk cId="146310209" sldId="263"/>
            <ac:spMk id="4" creationId="{809CC506-EEBE-490F-9FF8-A7A258950000}"/>
          </ac:spMkLst>
        </pc:spChg>
        <pc:spChg chg="add mod">
          <ac:chgData name="Stephanie Hudson" userId="be84d4a7-a9ab-4310-a36c-50730efb3a16" providerId="ADAL" clId="{EA61ADBF-7620-41B8-A877-09A0C4F5E2D2}" dt="2023-02-05T18:42:23.660" v="164" actId="1076"/>
          <ac:spMkLst>
            <pc:docMk/>
            <pc:sldMk cId="146310209" sldId="263"/>
            <ac:spMk id="5" creationId="{BE0B73E1-9B0C-410F-9D86-1E85428791CC}"/>
          </ac:spMkLst>
        </pc:spChg>
        <pc:spChg chg="add mod">
          <ac:chgData name="Stephanie Hudson" userId="be84d4a7-a9ab-4310-a36c-50730efb3a16" providerId="ADAL" clId="{EA61ADBF-7620-41B8-A877-09A0C4F5E2D2}" dt="2023-02-05T18:43:07.651" v="232" actId="1076"/>
          <ac:spMkLst>
            <pc:docMk/>
            <pc:sldMk cId="146310209" sldId="263"/>
            <ac:spMk id="8" creationId="{A88DE2E6-321F-4BEC-8F0F-9CC5BD490826}"/>
          </ac:spMkLst>
        </pc:spChg>
        <pc:spChg chg="add mod">
          <ac:chgData name="Stephanie Hudson" userId="be84d4a7-a9ab-4310-a36c-50730efb3a16" providerId="ADAL" clId="{EA61ADBF-7620-41B8-A877-09A0C4F5E2D2}" dt="2023-02-05T18:44:33.709" v="331" actId="20577"/>
          <ac:spMkLst>
            <pc:docMk/>
            <pc:sldMk cId="146310209" sldId="263"/>
            <ac:spMk id="9" creationId="{130E3A8C-1F03-4FCF-90C9-17B177886763}"/>
          </ac:spMkLst>
        </pc:spChg>
        <pc:spChg chg="add mod">
          <ac:chgData name="Stephanie Hudson" userId="be84d4a7-a9ab-4310-a36c-50730efb3a16" providerId="ADAL" clId="{EA61ADBF-7620-41B8-A877-09A0C4F5E2D2}" dt="2023-02-05T18:44:26.744" v="318" actId="14100"/>
          <ac:spMkLst>
            <pc:docMk/>
            <pc:sldMk cId="146310209" sldId="263"/>
            <ac:spMk id="10" creationId="{9D642F29-886E-495F-A25C-701237D8755C}"/>
          </ac:spMkLst>
        </pc:spChg>
        <pc:spChg chg="add mod">
          <ac:chgData name="Stephanie Hudson" userId="be84d4a7-a9ab-4310-a36c-50730efb3a16" providerId="ADAL" clId="{EA61ADBF-7620-41B8-A877-09A0C4F5E2D2}" dt="2023-02-05T18:44:46.690" v="357" actId="20577"/>
          <ac:spMkLst>
            <pc:docMk/>
            <pc:sldMk cId="146310209" sldId="263"/>
            <ac:spMk id="11" creationId="{A5331E35-7B98-470E-8702-DF66FD919D77}"/>
          </ac:spMkLst>
        </pc:spChg>
        <pc:spChg chg="add mod">
          <ac:chgData name="Stephanie Hudson" userId="be84d4a7-a9ab-4310-a36c-50730efb3a16" providerId="ADAL" clId="{EA61ADBF-7620-41B8-A877-09A0C4F5E2D2}" dt="2023-02-05T18:45:08.363" v="366" actId="5793"/>
          <ac:spMkLst>
            <pc:docMk/>
            <pc:sldMk cId="146310209" sldId="263"/>
            <ac:spMk id="12" creationId="{E6C78A1A-FEF5-4A7D-A56C-F4D27362CBEC}"/>
          </ac:spMkLst>
        </pc:spChg>
        <pc:picChg chg="add mod">
          <ac:chgData name="Stephanie Hudson" userId="be84d4a7-a9ab-4310-a36c-50730efb3a16" providerId="ADAL" clId="{EA61ADBF-7620-41B8-A877-09A0C4F5E2D2}" dt="2023-02-05T18:42:31.450" v="167" actId="1076"/>
          <ac:picMkLst>
            <pc:docMk/>
            <pc:sldMk cId="146310209" sldId="263"/>
            <ac:picMk id="6" creationId="{9CB7AEE0-8D7A-4162-9E61-F2766854B834}"/>
          </ac:picMkLst>
        </pc:picChg>
        <pc:picChg chg="add mod">
          <ac:chgData name="Stephanie Hudson" userId="be84d4a7-a9ab-4310-a36c-50730efb3a16" providerId="ADAL" clId="{EA61ADBF-7620-41B8-A877-09A0C4F5E2D2}" dt="2023-02-05T18:42:29.463" v="166" actId="1076"/>
          <ac:picMkLst>
            <pc:docMk/>
            <pc:sldMk cId="146310209" sldId="263"/>
            <ac:picMk id="7" creationId="{06F3E928-F332-4C06-9862-CEB52B081CFB}"/>
          </ac:picMkLst>
        </pc:picChg>
        <pc:picChg chg="add del">
          <ac:chgData name="Stephanie Hudson" userId="be84d4a7-a9ab-4310-a36c-50730efb3a16" providerId="ADAL" clId="{EA61ADBF-7620-41B8-A877-09A0C4F5E2D2}" dt="2023-02-05T18:45:23.102" v="368"/>
          <ac:picMkLst>
            <pc:docMk/>
            <pc:sldMk cId="146310209" sldId="263"/>
            <ac:picMk id="13" creationId="{E40FC02A-232A-4FBA-8898-58034E4DD6FA}"/>
          </ac:picMkLst>
        </pc:picChg>
      </pc:sldChg>
      <pc:sldChg chg="addSp modSp new mod">
        <pc:chgData name="Stephanie Hudson" userId="be84d4a7-a9ab-4310-a36c-50730efb3a16" providerId="ADAL" clId="{EA61ADBF-7620-41B8-A877-09A0C4F5E2D2}" dt="2023-02-05T18:50:31.372" v="556" actId="20577"/>
        <pc:sldMkLst>
          <pc:docMk/>
          <pc:sldMk cId="1838492446" sldId="264"/>
        </pc:sldMkLst>
        <pc:spChg chg="add mod">
          <ac:chgData name="Stephanie Hudson" userId="be84d4a7-a9ab-4310-a36c-50730efb3a16" providerId="ADAL" clId="{EA61ADBF-7620-41B8-A877-09A0C4F5E2D2}" dt="2023-02-05T18:50:31.372" v="556" actId="20577"/>
          <ac:spMkLst>
            <pc:docMk/>
            <pc:sldMk cId="1838492446" sldId="264"/>
            <ac:spMk id="4" creationId="{2AF8A510-9826-4DC9-B3DE-67D74119ADD8}"/>
          </ac:spMkLst>
        </pc:spChg>
        <pc:picChg chg="add mod">
          <ac:chgData name="Stephanie Hudson" userId="be84d4a7-a9ab-4310-a36c-50730efb3a16" providerId="ADAL" clId="{EA61ADBF-7620-41B8-A877-09A0C4F5E2D2}" dt="2023-02-05T18:49:58.320" v="521" actId="14100"/>
          <ac:picMkLst>
            <pc:docMk/>
            <pc:sldMk cId="1838492446" sldId="264"/>
            <ac:picMk id="2" creationId="{09966735-F05F-4A2D-9E41-DC0CF11657B9}"/>
          </ac:picMkLst>
        </pc:picChg>
        <pc:picChg chg="add mod">
          <ac:chgData name="Stephanie Hudson" userId="be84d4a7-a9ab-4310-a36c-50730efb3a16" providerId="ADAL" clId="{EA61ADBF-7620-41B8-A877-09A0C4F5E2D2}" dt="2023-02-05T18:50:20.195" v="523" actId="14100"/>
          <ac:picMkLst>
            <pc:docMk/>
            <pc:sldMk cId="1838492446" sldId="264"/>
            <ac:picMk id="3" creationId="{6C2672DC-0296-4C81-B4AC-061F8671AF2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5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7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61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57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873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3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220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6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64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76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5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0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1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1CD9-178B-4358-9462-623941A72187}" type="datetimeFigureOut">
              <a:rPr lang="en-GB" smtClean="0"/>
              <a:t>05/02/2023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55B20F-AED4-4BCF-A131-150BD436D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02BB-1F66-49C5-BC51-9F7C8CED7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OPAL –ST Botolph’s C E Academy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D28D6-82C9-4101-A173-71C4A65F3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Our vision </a:t>
            </a:r>
          </a:p>
        </p:txBody>
      </p:sp>
    </p:spTree>
    <p:extLst>
      <p:ext uri="{BB962C8B-B14F-4D97-AF65-F5344CB8AC3E}">
        <p14:creationId xmlns:p14="http://schemas.microsoft.com/office/powerpoint/2010/main" val="196416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E6A7-D2DC-4320-95AD-D9BBB97E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OPAL Vision (Outdoor play and learning)</a:t>
            </a:r>
            <a:br>
              <a:rPr lang="en-GB" dirty="0"/>
            </a:br>
            <a:br>
              <a:rPr lang="en-GB" dirty="0"/>
            </a:br>
            <a:r>
              <a:rPr lang="en-GB" dirty="0"/>
              <a:t>-</a:t>
            </a:r>
            <a:r>
              <a:rPr lang="en-GB" dirty="0">
                <a:solidFill>
                  <a:schemeClr val="tx1"/>
                </a:solidFill>
              </a:rPr>
              <a:t>transform outside so there is lots to do for all children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-visually appealing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-all children (KS1 and KS2) mixing together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- field used all year round (Must have wellies in the winter/ when wet)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79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764B5E-3168-4851-9737-B025211F8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112" y="4901384"/>
            <a:ext cx="2721693" cy="377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796764-A86B-49D1-A909-E38EAAAB37FB}"/>
              </a:ext>
            </a:extLst>
          </p:cNvPr>
          <p:cNvSpPr/>
          <p:nvPr/>
        </p:nvSpPr>
        <p:spPr>
          <a:xfrm>
            <a:off x="10561982" y="0"/>
            <a:ext cx="781878" cy="406841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A1A69-2B40-456A-AF0F-CE806DC0CFDB}"/>
              </a:ext>
            </a:extLst>
          </p:cNvPr>
          <p:cNvSpPr/>
          <p:nvPr/>
        </p:nvSpPr>
        <p:spPr>
          <a:xfrm>
            <a:off x="1126435" y="185531"/>
            <a:ext cx="8322366" cy="3578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17200-1DBB-4023-8D86-6242103736DC}"/>
              </a:ext>
            </a:extLst>
          </p:cNvPr>
          <p:cNvSpPr/>
          <p:nvPr/>
        </p:nvSpPr>
        <p:spPr>
          <a:xfrm>
            <a:off x="5711687" y="4901384"/>
            <a:ext cx="4850295" cy="3578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21724-4F1B-409D-BB51-D000EAE8046F}"/>
              </a:ext>
            </a:extLst>
          </p:cNvPr>
          <p:cNvSpPr txBox="1"/>
          <p:nvPr/>
        </p:nvSpPr>
        <p:spPr>
          <a:xfrm>
            <a:off x="2955235" y="6122504"/>
            <a:ext cx="516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Key Stage 2 playground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CD45F-D1E8-43DB-AD7A-1709B84F3BF6}"/>
              </a:ext>
            </a:extLst>
          </p:cNvPr>
          <p:cNvSpPr txBox="1"/>
          <p:nvPr/>
        </p:nvSpPr>
        <p:spPr>
          <a:xfrm>
            <a:off x="7036904" y="1643270"/>
            <a:ext cx="2544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Football zone </a:t>
            </a:r>
          </a:p>
          <a:p>
            <a:endParaRPr lang="en-GB" dirty="0"/>
          </a:p>
          <a:p>
            <a:r>
              <a:rPr lang="en-GB" dirty="0"/>
              <a:t>UKS2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EC10AE-085A-44AA-B9CC-2700292D0D35}"/>
              </a:ext>
            </a:extLst>
          </p:cNvPr>
          <p:cNvSpPr txBox="1"/>
          <p:nvPr/>
        </p:nvSpPr>
        <p:spPr>
          <a:xfrm>
            <a:off x="6758609" y="675861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92099E-4D71-4ABC-9E33-12245DB309A3}"/>
              </a:ext>
            </a:extLst>
          </p:cNvPr>
          <p:cNvSpPr txBox="1"/>
          <p:nvPr/>
        </p:nvSpPr>
        <p:spPr>
          <a:xfrm>
            <a:off x="4996070" y="781878"/>
            <a:ext cx="136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Chalkboard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823B8-7427-4A44-8BCD-A8F85881333B}"/>
              </a:ext>
            </a:extLst>
          </p:cNvPr>
          <p:cNvSpPr txBox="1"/>
          <p:nvPr/>
        </p:nvSpPr>
        <p:spPr>
          <a:xfrm>
            <a:off x="1709532" y="741765"/>
            <a:ext cx="23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Reflective screen on wall / stage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20387-2A12-4C85-B6A2-B4F66C613D65}"/>
              </a:ext>
            </a:extLst>
          </p:cNvPr>
          <p:cNvSpPr txBox="1"/>
          <p:nvPr/>
        </p:nvSpPr>
        <p:spPr>
          <a:xfrm>
            <a:off x="3776870" y="4333461"/>
            <a:ext cx="184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Ks1 entrance – seating area/ snug / herb garden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666598-FCBD-4837-97F3-DBAE9DAD267D}"/>
              </a:ext>
            </a:extLst>
          </p:cNvPr>
          <p:cNvSpPr/>
          <p:nvPr/>
        </p:nvSpPr>
        <p:spPr>
          <a:xfrm>
            <a:off x="1126435" y="3233530"/>
            <a:ext cx="1351722" cy="834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Tree – seats around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E7E5AE-E1F5-4B58-8FAE-CB3E0CCF4A3A}"/>
              </a:ext>
            </a:extLst>
          </p:cNvPr>
          <p:cNvSpPr/>
          <p:nvPr/>
        </p:nvSpPr>
        <p:spPr>
          <a:xfrm>
            <a:off x="6619461" y="3353770"/>
            <a:ext cx="1351722" cy="923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Tree – bark around bottom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9B6AD7-6B22-4779-A5AE-6B40BCBB5C75}"/>
              </a:ext>
            </a:extLst>
          </p:cNvPr>
          <p:cNvSpPr txBox="1"/>
          <p:nvPr/>
        </p:nvSpPr>
        <p:spPr>
          <a:xfrm>
            <a:off x="4015411" y="1045193"/>
            <a:ext cx="98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Wellie</a:t>
            </a:r>
          </a:p>
          <a:p>
            <a:r>
              <a:rPr lang="en-GB" dirty="0"/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67765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D05E-FFE0-46E3-8005-78AD2B5EE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02" y="722864"/>
            <a:ext cx="2794347" cy="2397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981D8-21EC-4374-A70F-85A5B59B4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191" y="616847"/>
            <a:ext cx="3592378" cy="2404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23D19-1BDF-463F-99D3-073C3F65C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81" y="3283226"/>
            <a:ext cx="2794346" cy="2294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C4786C-39CB-4D9A-ABCF-7779F39B9B8F}"/>
              </a:ext>
            </a:extLst>
          </p:cNvPr>
          <p:cNvSpPr txBox="1"/>
          <p:nvPr/>
        </p:nvSpPr>
        <p:spPr>
          <a:xfrm>
            <a:off x="9740348" y="291548"/>
            <a:ext cx="245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KS2 vision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67E24-33D5-4C54-BE9D-39712CC4F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032" y="3560726"/>
            <a:ext cx="4082081" cy="215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717F2-D73E-453C-9457-57B045323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453" y="887631"/>
            <a:ext cx="3107279" cy="2067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453B7-2B72-48D6-974B-6576AD53E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811" y="3429000"/>
            <a:ext cx="2314575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546247-3496-4071-B4B7-0E09CEE70154}"/>
              </a:ext>
            </a:extLst>
          </p:cNvPr>
          <p:cNvSpPr txBox="1"/>
          <p:nvPr/>
        </p:nvSpPr>
        <p:spPr>
          <a:xfrm>
            <a:off x="5857461" y="2504661"/>
            <a:ext cx="2160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Astro turf on top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038CB2-B6D5-43A5-8DF9-0B1F5D2AA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568" y="3414505"/>
            <a:ext cx="2495550" cy="24193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B0A2A9-CA36-424D-87A9-07E97378EDB4}"/>
              </a:ext>
            </a:extLst>
          </p:cNvPr>
          <p:cNvSpPr txBox="1"/>
          <p:nvPr/>
        </p:nvSpPr>
        <p:spPr>
          <a:xfrm>
            <a:off x="752681" y="5833855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Seating for snug area near KS1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D25703-7FEA-4D57-84E5-E2D1722B4DC6}"/>
              </a:ext>
            </a:extLst>
          </p:cNvPr>
          <p:cNvSpPr txBox="1"/>
          <p:nvPr/>
        </p:nvSpPr>
        <p:spPr>
          <a:xfrm>
            <a:off x="4770783" y="5980076"/>
            <a:ext cx="2650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Pallet planters for KS1 snug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F46555-CFE8-4205-BAF6-D73A765D6E0C}"/>
              </a:ext>
            </a:extLst>
          </p:cNvPr>
          <p:cNvSpPr txBox="1"/>
          <p:nvPr/>
        </p:nvSpPr>
        <p:spPr>
          <a:xfrm>
            <a:off x="8989118" y="2955384"/>
            <a:ext cx="183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Seating around tree</a:t>
            </a:r>
          </a:p>
        </p:txBody>
      </p:sp>
    </p:spTree>
    <p:extLst>
      <p:ext uri="{BB962C8B-B14F-4D97-AF65-F5344CB8AC3E}">
        <p14:creationId xmlns:p14="http://schemas.microsoft.com/office/powerpoint/2010/main" val="3898550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3FDD2D-E5FE-483A-84F6-A4F7C5FA3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5" y="1285875"/>
            <a:ext cx="3059389" cy="3059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D43E93-8125-4BB7-B8A5-19645675C923}"/>
              </a:ext>
            </a:extLst>
          </p:cNvPr>
          <p:cNvSpPr txBox="1"/>
          <p:nvPr/>
        </p:nvSpPr>
        <p:spPr>
          <a:xfrm>
            <a:off x="3803374" y="56984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Outside welly storage on KS2 and on the building facing the field  </a:t>
            </a:r>
          </a:p>
        </p:txBody>
      </p:sp>
      <p:pic>
        <p:nvPicPr>
          <p:cNvPr id="1026" name="Picture 2" descr="Build a DIY pallet shoe rack - YouTube">
            <a:extLst>
              <a:ext uri="{FF2B5EF4-FFF2-40B4-BE49-F238E27FC236}">
                <a16:creationId xmlns:a16="http://schemas.microsoft.com/office/drawing/2014/main" id="{1F880676-528D-4A70-8BC2-E52DF77E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28899"/>
            <a:ext cx="5268330" cy="29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58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728982-F3A3-410B-B952-341BB4BAF094}"/>
              </a:ext>
            </a:extLst>
          </p:cNvPr>
          <p:cNvSpPr/>
          <p:nvPr/>
        </p:nvSpPr>
        <p:spPr>
          <a:xfrm>
            <a:off x="9965635" y="1643269"/>
            <a:ext cx="1948068" cy="31407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797C1-ACD1-41C7-AE6D-F971F0BB4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33604" y="-194260"/>
            <a:ext cx="707886" cy="11052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5189B-3BC8-427D-BAFC-385CF4CA942A}"/>
              </a:ext>
            </a:extLst>
          </p:cNvPr>
          <p:cNvSpPr txBox="1"/>
          <p:nvPr/>
        </p:nvSpPr>
        <p:spPr>
          <a:xfrm>
            <a:off x="3551583" y="5870713"/>
            <a:ext cx="51550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Field – </a:t>
            </a:r>
            <a:r>
              <a:rPr lang="en-GB" dirty="0"/>
              <a:t>(no football – used for playing to preserve the grass)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E741D4-5DCC-4464-AAEC-0A25A752F4E9}"/>
              </a:ext>
            </a:extLst>
          </p:cNvPr>
          <p:cNvSpPr/>
          <p:nvPr/>
        </p:nvSpPr>
        <p:spPr>
          <a:xfrm>
            <a:off x="861391" y="291548"/>
            <a:ext cx="7845287" cy="29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60144-3F9F-4A06-9579-90EC8E1270B9}"/>
              </a:ext>
            </a:extLst>
          </p:cNvPr>
          <p:cNvSpPr txBox="1"/>
          <p:nvPr/>
        </p:nvSpPr>
        <p:spPr>
          <a:xfrm>
            <a:off x="8706678" y="1073426"/>
            <a:ext cx="11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Trim trail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6BDD-1C3A-4224-B6C8-24A045F3537B}"/>
              </a:ext>
            </a:extLst>
          </p:cNvPr>
          <p:cNvSpPr/>
          <p:nvPr/>
        </p:nvSpPr>
        <p:spPr>
          <a:xfrm>
            <a:off x="7527235" y="1802296"/>
            <a:ext cx="1510748" cy="1626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Digging patch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589C0-183A-4248-A6D5-AF5F1ED6333A}"/>
              </a:ext>
            </a:extLst>
          </p:cNvPr>
          <p:cNvSpPr txBox="1"/>
          <p:nvPr/>
        </p:nvSpPr>
        <p:spPr>
          <a:xfrm>
            <a:off x="6758608" y="4076148"/>
            <a:ext cx="227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world area (under KS1 window)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2B1981-5258-49EE-843F-48F92E3FBE39}"/>
              </a:ext>
            </a:extLst>
          </p:cNvPr>
          <p:cNvSpPr txBox="1"/>
          <p:nvPr/>
        </p:nvSpPr>
        <p:spPr>
          <a:xfrm>
            <a:off x="4333461" y="4359965"/>
            <a:ext cx="149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Pallet wellie storage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D2093C-C501-49EE-B3F3-61818E7844D9}"/>
              </a:ext>
            </a:extLst>
          </p:cNvPr>
          <p:cNvSpPr txBox="1"/>
          <p:nvPr/>
        </p:nvSpPr>
        <p:spPr>
          <a:xfrm>
            <a:off x="4134678" y="838569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Willow tunnel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1FB41-4CF2-4B83-B88B-8293BDCD1743}"/>
              </a:ext>
            </a:extLst>
          </p:cNvPr>
          <p:cNvSpPr txBox="1"/>
          <p:nvPr/>
        </p:nvSpPr>
        <p:spPr>
          <a:xfrm>
            <a:off x="861390" y="916353"/>
            <a:ext cx="241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Mud kitchen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D76761-0AB7-43AE-8A1E-478476BDCA71}"/>
              </a:ext>
            </a:extLst>
          </p:cNvPr>
          <p:cNvSpPr/>
          <p:nvPr/>
        </p:nvSpPr>
        <p:spPr>
          <a:xfrm>
            <a:off x="437323" y="1643269"/>
            <a:ext cx="1683026" cy="1736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Wildflower meadow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753DB-899E-4F2A-B733-2C9013C8A06B}"/>
              </a:ext>
            </a:extLst>
          </p:cNvPr>
          <p:cNvSpPr/>
          <p:nvPr/>
        </p:nvSpPr>
        <p:spPr>
          <a:xfrm>
            <a:off x="954157" y="3800941"/>
            <a:ext cx="19480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Sandpit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9CB0E-49CB-4064-B6A1-C7FAE478E418}"/>
              </a:ext>
            </a:extLst>
          </p:cNvPr>
          <p:cNvSpPr/>
          <p:nvPr/>
        </p:nvSpPr>
        <p:spPr>
          <a:xfrm>
            <a:off x="954157" y="5055736"/>
            <a:ext cx="1815547" cy="62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Reading shed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A4272E-ECEC-478A-81D0-BA0CE67A677E}"/>
              </a:ext>
            </a:extLst>
          </p:cNvPr>
          <p:cNvSpPr txBox="1"/>
          <p:nvPr/>
        </p:nvSpPr>
        <p:spPr>
          <a:xfrm>
            <a:off x="6453809" y="547021"/>
            <a:ext cx="18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Fairy garden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75368-AF98-42EE-A3ED-7D5648199EA6}"/>
              </a:ext>
            </a:extLst>
          </p:cNvPr>
          <p:cNvSpPr txBox="1"/>
          <p:nvPr/>
        </p:nvSpPr>
        <p:spPr>
          <a:xfrm>
            <a:off x="4505739" y="5245908"/>
            <a:ext cx="52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Staff room                                   KS1 classroom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4853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092B3-FC57-4A7B-8704-B7EED5E1D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55" y="647907"/>
            <a:ext cx="3006380" cy="3006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F32422-31F1-4251-BF22-74414BDEB703}"/>
              </a:ext>
            </a:extLst>
          </p:cNvPr>
          <p:cNvSpPr txBox="1"/>
          <p:nvPr/>
        </p:nvSpPr>
        <p:spPr>
          <a:xfrm>
            <a:off x="8441635" y="450574"/>
            <a:ext cx="3631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Field vision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A3AADE-171F-403B-ABC8-B9A89DEE7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90" y="973400"/>
            <a:ext cx="3579123" cy="2680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8D4F9-1D1F-44EE-9B82-A940FD3F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897" y="4058478"/>
            <a:ext cx="3579122" cy="2386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52E99D-A9F4-4C0B-AEAC-210475F93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025" y="4327593"/>
            <a:ext cx="2466975" cy="1847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B05B5-EB75-4D70-916F-F3A9E03FE65A}"/>
              </a:ext>
            </a:extLst>
          </p:cNvPr>
          <p:cNvSpPr txBox="1"/>
          <p:nvPr/>
        </p:nvSpPr>
        <p:spPr>
          <a:xfrm>
            <a:off x="7792278" y="2266122"/>
            <a:ext cx="1351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Small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5D178E-B3DD-465F-9990-FF9D62E90301}"/>
              </a:ext>
            </a:extLst>
          </p:cNvPr>
          <p:cNvSpPr txBox="1"/>
          <p:nvPr/>
        </p:nvSpPr>
        <p:spPr>
          <a:xfrm>
            <a:off x="9144000" y="4947009"/>
            <a:ext cx="165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Fairy garden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BF013-B71C-404F-88E6-009B35C2307C}"/>
              </a:ext>
            </a:extLst>
          </p:cNvPr>
          <p:cNvSpPr txBox="1"/>
          <p:nvPr/>
        </p:nvSpPr>
        <p:spPr>
          <a:xfrm>
            <a:off x="558455" y="4174435"/>
            <a:ext cx="130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Reading shed</a:t>
            </a:r>
          </a:p>
        </p:txBody>
      </p:sp>
    </p:spTree>
    <p:extLst>
      <p:ext uri="{BB962C8B-B14F-4D97-AF65-F5344CB8AC3E}">
        <p14:creationId xmlns:p14="http://schemas.microsoft.com/office/powerpoint/2010/main" val="368563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294D3-2627-416F-906E-17BD646BFD8F}"/>
              </a:ext>
            </a:extLst>
          </p:cNvPr>
          <p:cNvSpPr txBox="1"/>
          <p:nvPr/>
        </p:nvSpPr>
        <p:spPr>
          <a:xfrm>
            <a:off x="2849217" y="5406887"/>
            <a:ext cx="527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KS1 playground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9CC506-EEBE-490F-9FF8-A7A258950000}"/>
              </a:ext>
            </a:extLst>
          </p:cNvPr>
          <p:cNvSpPr/>
          <p:nvPr/>
        </p:nvSpPr>
        <p:spPr>
          <a:xfrm>
            <a:off x="1179443" y="689113"/>
            <a:ext cx="3299792" cy="13119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Trim trail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B73E1-9B0C-410F-9D86-1E85428791CC}"/>
              </a:ext>
            </a:extLst>
          </p:cNvPr>
          <p:cNvSpPr/>
          <p:nvPr/>
        </p:nvSpPr>
        <p:spPr>
          <a:xfrm>
            <a:off x="1046921" y="2488463"/>
            <a:ext cx="1272209" cy="5930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7AEE0-8D7A-4162-9E61-F2766854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65" y="3565756"/>
            <a:ext cx="1371719" cy="695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3E928-F332-4C06-9862-CEB52B08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162" y="2828418"/>
            <a:ext cx="1371719" cy="695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DE2E6-321F-4BEC-8F0F-9CC5BD490826}"/>
              </a:ext>
            </a:extLst>
          </p:cNvPr>
          <p:cNvSpPr txBox="1"/>
          <p:nvPr/>
        </p:nvSpPr>
        <p:spPr>
          <a:xfrm>
            <a:off x="1179443" y="2868774"/>
            <a:ext cx="310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Picnic benches for colouring / games benches with board games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0E3A8C-1F03-4FCF-90C9-17B177886763}"/>
              </a:ext>
            </a:extLst>
          </p:cNvPr>
          <p:cNvSpPr/>
          <p:nvPr/>
        </p:nvSpPr>
        <p:spPr>
          <a:xfrm>
            <a:off x="9912626" y="3792104"/>
            <a:ext cx="1934817" cy="14557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Storage shed – crates / loose parts for play/ dressing up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42F29-886E-495F-A25C-701237D8755C}"/>
              </a:ext>
            </a:extLst>
          </p:cNvPr>
          <p:cNvSpPr/>
          <p:nvPr/>
        </p:nvSpPr>
        <p:spPr>
          <a:xfrm>
            <a:off x="1550504" y="4585252"/>
            <a:ext cx="1775792" cy="6950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Music boom box with music playing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331E35-7B98-470E-8702-DF66FD919D77}"/>
              </a:ext>
            </a:extLst>
          </p:cNvPr>
          <p:cNvSpPr txBox="1"/>
          <p:nvPr/>
        </p:nvSpPr>
        <p:spPr>
          <a:xfrm>
            <a:off x="6586330" y="834887"/>
            <a:ext cx="31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Flat area for wheels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C78A1A-FEF5-4A7D-A56C-F4D27362CBEC}"/>
              </a:ext>
            </a:extLst>
          </p:cNvPr>
          <p:cNvSpPr/>
          <p:nvPr/>
        </p:nvSpPr>
        <p:spPr>
          <a:xfrm>
            <a:off x="1325217" y="6533322"/>
            <a:ext cx="7620000" cy="32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Field </a:t>
            </a:r>
          </a:p>
        </p:txBody>
      </p:sp>
    </p:spTree>
    <p:extLst>
      <p:ext uri="{BB962C8B-B14F-4D97-AF65-F5344CB8AC3E}">
        <p14:creationId xmlns:p14="http://schemas.microsoft.com/office/powerpoint/2010/main" val="14631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66735-F05F-4A2D-9E41-DC0CF116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9" y="510209"/>
            <a:ext cx="3376405" cy="2077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2672DC-0296-4C81-B4AC-061F8671A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505075"/>
            <a:ext cx="3274326" cy="2452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8A510-9826-4DC9-B3DE-67D74119ADD8}"/>
              </a:ext>
            </a:extLst>
          </p:cNvPr>
          <p:cNvSpPr txBox="1"/>
          <p:nvPr/>
        </p:nvSpPr>
        <p:spPr>
          <a:xfrm>
            <a:off x="5499652" y="1007165"/>
            <a:ext cx="428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Games tables for </a:t>
            </a:r>
            <a:r>
              <a:rPr lang="en-GB"/>
              <a:t>KS1 playground </a:t>
            </a:r>
          </a:p>
        </p:txBody>
      </p:sp>
    </p:spTree>
    <p:extLst>
      <p:ext uri="{BB962C8B-B14F-4D97-AF65-F5344CB8AC3E}">
        <p14:creationId xmlns:p14="http://schemas.microsoft.com/office/powerpoint/2010/main" val="18384924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408</TotalTime>
  <Words>233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OPAL –ST Botolph’s C E Academy </vt:lpstr>
      <vt:lpstr>OPAL Vision (Outdoor play and learning)  -transform outside so there is lots to do for all children   -visually appealing   -all children (KS1 and KS2) mixing together  - field used all year round (Must have wellies in the winter/ when wet)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–ST Botolph’s C E Academy</dc:title>
  <dc:creator>Stephanie Hudson</dc:creator>
  <cp:lastModifiedBy>Stephanie Hudson</cp:lastModifiedBy>
  <cp:revision>5</cp:revision>
  <dcterms:created xsi:type="dcterms:W3CDTF">2023-02-05T12:02:25Z</dcterms:created>
  <dcterms:modified xsi:type="dcterms:W3CDTF">2023-02-05T18:50:36Z</dcterms:modified>
</cp:coreProperties>
</file>